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8" r:id="rId3"/>
    <p:sldId id="286" r:id="rId4"/>
    <p:sldId id="259" r:id="rId5"/>
    <p:sldId id="284" r:id="rId6"/>
    <p:sldId id="262" r:id="rId7"/>
    <p:sldId id="265" r:id="rId8"/>
    <p:sldId id="276" r:id="rId9"/>
    <p:sldId id="278" r:id="rId10"/>
    <p:sldId id="279" r:id="rId11"/>
    <p:sldId id="280" r:id="rId12"/>
    <p:sldId id="285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40DEAC-A973-FD7D-712E-AB05A5D6F75B}" name="Steve House" initials="SH" userId="Steve Hous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77"/>
    <p:restoredTop sz="96327"/>
  </p:normalViewPr>
  <p:slideViewPr>
    <p:cSldViewPr snapToGrid="0" snapToObjects="1" showGuides="1">
      <p:cViewPr varScale="1">
        <p:scale>
          <a:sx n="158" d="100"/>
          <a:sy n="158" d="100"/>
        </p:scale>
        <p:origin x="12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House" userId="0b8de01e-8b41-46d2-99a3-95fc4bd6e2f4" providerId="ADAL" clId="{E7B5A30F-CE7B-A649-B080-063699DB700F}"/>
    <pc:docChg chg="undo custSel delSld modSld sldOrd">
      <pc:chgData name="Steve House" userId="0b8de01e-8b41-46d2-99a3-95fc4bd6e2f4" providerId="ADAL" clId="{E7B5A30F-CE7B-A649-B080-063699DB700F}" dt="2022-08-23T13:13:41.537" v="95" actId="1076"/>
      <pc:docMkLst>
        <pc:docMk/>
      </pc:docMkLst>
      <pc:sldChg chg="modSp">
        <pc:chgData name="Steve House" userId="0b8de01e-8b41-46d2-99a3-95fc4bd6e2f4" providerId="ADAL" clId="{E7B5A30F-CE7B-A649-B080-063699DB700F}" dt="2022-08-23T13:12:59.944" v="94" actId="20577"/>
        <pc:sldMkLst>
          <pc:docMk/>
          <pc:sldMk cId="3303823487" sldId="259"/>
        </pc:sldMkLst>
        <pc:spChg chg="mod">
          <ac:chgData name="Steve House" userId="0b8de01e-8b41-46d2-99a3-95fc4bd6e2f4" providerId="ADAL" clId="{E7B5A30F-CE7B-A649-B080-063699DB700F}" dt="2022-08-23T13:12:59.944" v="94" actId="20577"/>
          <ac:spMkLst>
            <pc:docMk/>
            <pc:sldMk cId="3303823487" sldId="259"/>
            <ac:spMk id="3" creationId="{CB6C7DA9-07FC-DE42-BD58-D2D3B8B33F78}"/>
          </ac:spMkLst>
        </pc:spChg>
      </pc:sldChg>
      <pc:sldChg chg="del">
        <pc:chgData name="Steve House" userId="0b8de01e-8b41-46d2-99a3-95fc4bd6e2f4" providerId="ADAL" clId="{E7B5A30F-CE7B-A649-B080-063699DB700F}" dt="2022-08-23T13:10:22.526" v="52" actId="21"/>
        <pc:sldMkLst>
          <pc:docMk/>
          <pc:sldMk cId="2333676973" sldId="264"/>
        </pc:sldMkLst>
      </pc:sldChg>
      <pc:sldChg chg="modSp">
        <pc:chgData name="Steve House" userId="0b8de01e-8b41-46d2-99a3-95fc4bd6e2f4" providerId="ADAL" clId="{E7B5A30F-CE7B-A649-B080-063699DB700F}" dt="2022-08-23T13:11:54.458" v="88" actId="12"/>
        <pc:sldMkLst>
          <pc:docMk/>
          <pc:sldMk cId="1706570851" sldId="280"/>
        </pc:sldMkLst>
        <pc:spChg chg="mod">
          <ac:chgData name="Steve House" userId="0b8de01e-8b41-46d2-99a3-95fc4bd6e2f4" providerId="ADAL" clId="{E7B5A30F-CE7B-A649-B080-063699DB700F}" dt="2022-08-23T13:11:54.458" v="88" actId="12"/>
          <ac:spMkLst>
            <pc:docMk/>
            <pc:sldMk cId="1706570851" sldId="280"/>
            <ac:spMk id="3" creationId="{CB6C7DA9-07FC-DE42-BD58-D2D3B8B33F78}"/>
          </ac:spMkLst>
        </pc:spChg>
      </pc:sldChg>
      <pc:sldChg chg="addSp delSp modSp ord">
        <pc:chgData name="Steve House" userId="0b8de01e-8b41-46d2-99a3-95fc4bd6e2f4" providerId="ADAL" clId="{E7B5A30F-CE7B-A649-B080-063699DB700F}" dt="2022-08-23T13:13:41.537" v="95" actId="1076"/>
        <pc:sldMkLst>
          <pc:docMk/>
          <pc:sldMk cId="1041665373" sldId="286"/>
        </pc:sldMkLst>
        <pc:spChg chg="del">
          <ac:chgData name="Steve House" userId="0b8de01e-8b41-46d2-99a3-95fc4bd6e2f4" providerId="ADAL" clId="{E7B5A30F-CE7B-A649-B080-063699DB700F}" dt="2022-08-23T13:04:40.635" v="3" actId="21"/>
          <ac:spMkLst>
            <pc:docMk/>
            <pc:sldMk cId="1041665373" sldId="286"/>
            <ac:spMk id="2" creationId="{2841D8D1-E52F-33CF-BD19-E6271D094AA6}"/>
          </ac:spMkLst>
        </pc:spChg>
        <pc:spChg chg="del">
          <ac:chgData name="Steve House" userId="0b8de01e-8b41-46d2-99a3-95fc4bd6e2f4" providerId="ADAL" clId="{E7B5A30F-CE7B-A649-B080-063699DB700F}" dt="2022-08-23T13:03:54.021" v="0" actId="22"/>
          <ac:spMkLst>
            <pc:docMk/>
            <pc:sldMk cId="1041665373" sldId="286"/>
            <ac:spMk id="3" creationId="{F1FE5AFA-35C7-FAD2-3A25-A814ABD6F472}"/>
          </ac:spMkLst>
        </pc:spChg>
        <pc:spChg chg="add mod">
          <ac:chgData name="Steve House" userId="0b8de01e-8b41-46d2-99a3-95fc4bd6e2f4" providerId="ADAL" clId="{E7B5A30F-CE7B-A649-B080-063699DB700F}" dt="2022-08-23T13:05:37.467" v="8" actId="1076"/>
          <ac:spMkLst>
            <pc:docMk/>
            <pc:sldMk cId="1041665373" sldId="286"/>
            <ac:spMk id="11" creationId="{557759A8-3A59-0757-D354-C8CDE6FE7E88}"/>
          </ac:spMkLst>
        </pc:spChg>
        <pc:spChg chg="add mod">
          <ac:chgData name="Steve House" userId="0b8de01e-8b41-46d2-99a3-95fc4bd6e2f4" providerId="ADAL" clId="{E7B5A30F-CE7B-A649-B080-063699DB700F}" dt="2022-08-23T13:07:34.309" v="16" actId="1076"/>
          <ac:spMkLst>
            <pc:docMk/>
            <pc:sldMk cId="1041665373" sldId="286"/>
            <ac:spMk id="18" creationId="{27CE5AEB-40AF-2910-F215-7FD38F4EA235}"/>
          </ac:spMkLst>
        </pc:spChg>
        <pc:spChg chg="add mod">
          <ac:chgData name="Steve House" userId="0b8de01e-8b41-46d2-99a3-95fc4bd6e2f4" providerId="ADAL" clId="{E7B5A30F-CE7B-A649-B080-063699DB700F}" dt="2022-08-23T13:07:55.085" v="18" actId="1076"/>
          <ac:spMkLst>
            <pc:docMk/>
            <pc:sldMk cId="1041665373" sldId="286"/>
            <ac:spMk id="20" creationId="{62D4D2DA-320C-604F-31E6-B908B9CD317D}"/>
          </ac:spMkLst>
        </pc:spChg>
        <pc:spChg chg="add mod">
          <ac:chgData name="Steve House" userId="0b8de01e-8b41-46d2-99a3-95fc4bd6e2f4" providerId="ADAL" clId="{E7B5A30F-CE7B-A649-B080-063699DB700F}" dt="2022-08-23T13:10:14.449" v="51" actId="14100"/>
          <ac:spMkLst>
            <pc:docMk/>
            <pc:sldMk cId="1041665373" sldId="286"/>
            <ac:spMk id="30" creationId="{22EA1B9B-E065-1B0B-F98B-EEF0018660E8}"/>
          </ac:spMkLst>
        </pc:spChg>
        <pc:picChg chg="add mod">
          <ac:chgData name="Steve House" userId="0b8de01e-8b41-46d2-99a3-95fc4bd6e2f4" providerId="ADAL" clId="{E7B5A30F-CE7B-A649-B080-063699DB700F}" dt="2022-08-23T13:04:56.788" v="6" actId="1076"/>
          <ac:picMkLst>
            <pc:docMk/>
            <pc:sldMk cId="1041665373" sldId="286"/>
            <ac:picMk id="6" creationId="{E851449F-9A30-6D23-B335-64725103FF7F}"/>
          </ac:picMkLst>
        </pc:picChg>
        <pc:picChg chg="add del">
          <ac:chgData name="Steve House" userId="0b8de01e-8b41-46d2-99a3-95fc4bd6e2f4" providerId="ADAL" clId="{E7B5A30F-CE7B-A649-B080-063699DB700F}" dt="2022-08-23T13:04:25.337" v="2" actId="22"/>
          <ac:picMkLst>
            <pc:docMk/>
            <pc:sldMk cId="1041665373" sldId="286"/>
            <ac:picMk id="9" creationId="{2CD2A6AD-79CC-8227-8F10-B39182FD3AD2}"/>
          </ac:picMkLst>
        </pc:picChg>
        <pc:cxnChg chg="add mod">
          <ac:chgData name="Steve House" userId="0b8de01e-8b41-46d2-99a3-95fc4bd6e2f4" providerId="ADAL" clId="{E7B5A30F-CE7B-A649-B080-063699DB700F}" dt="2022-08-23T13:06:42.856" v="14"/>
          <ac:cxnSpMkLst>
            <pc:docMk/>
            <pc:sldMk cId="1041665373" sldId="286"/>
            <ac:cxnSpMk id="13" creationId="{42BEE296-B944-C82B-A8B3-FF96AEEBD2A8}"/>
          </ac:cxnSpMkLst>
        </pc:cxnChg>
        <pc:cxnChg chg="add mod">
          <ac:chgData name="Steve House" userId="0b8de01e-8b41-46d2-99a3-95fc4bd6e2f4" providerId="ADAL" clId="{E7B5A30F-CE7B-A649-B080-063699DB700F}" dt="2022-08-23T13:08:27.526" v="21" actId="14100"/>
          <ac:cxnSpMkLst>
            <pc:docMk/>
            <pc:sldMk cId="1041665373" sldId="286"/>
            <ac:cxnSpMk id="22" creationId="{3D4A538B-D56A-E6D4-CBE8-698CEDF978E9}"/>
          </ac:cxnSpMkLst>
        </pc:cxnChg>
        <pc:cxnChg chg="add mod">
          <ac:chgData name="Steve House" userId="0b8de01e-8b41-46d2-99a3-95fc4bd6e2f4" providerId="ADAL" clId="{E7B5A30F-CE7B-A649-B080-063699DB700F}" dt="2022-08-23T13:08:40.220" v="24" actId="14100"/>
          <ac:cxnSpMkLst>
            <pc:docMk/>
            <pc:sldMk cId="1041665373" sldId="286"/>
            <ac:cxnSpMk id="26" creationId="{63769E8B-F634-1DEB-694D-67E35147C7B7}"/>
          </ac:cxnSpMkLst>
        </pc:cxnChg>
      </pc:sldChg>
    </pc:docChg>
  </pc:docChgLst>
  <pc:docChgLst>
    <pc:chgData name="Steve House" userId="0b8de01e-8b41-46d2-99a3-95fc4bd6e2f4" providerId="ADAL" clId="{FA1E40F3-F876-4E4F-BC19-5FE73554316D}"/>
    <pc:docChg chg="undo custSel addSld delSld modSld">
      <pc:chgData name="Steve House" userId="0b8de01e-8b41-46d2-99a3-95fc4bd6e2f4" providerId="ADAL" clId="{FA1E40F3-F876-4E4F-BC19-5FE73554316D}" dt="2022-08-23T12:57:33.744" v="207" actId="680"/>
      <pc:docMkLst>
        <pc:docMk/>
      </pc:docMkLst>
      <pc:sldChg chg="modSp">
        <pc:chgData name="Steve House" userId="0b8de01e-8b41-46d2-99a3-95fc4bd6e2f4" providerId="ADAL" clId="{FA1E40F3-F876-4E4F-BC19-5FE73554316D}" dt="2022-08-23T12:44:35.062" v="74" actId="20577"/>
        <pc:sldMkLst>
          <pc:docMk/>
          <pc:sldMk cId="3220631881" sldId="256"/>
        </pc:sldMkLst>
        <pc:spChg chg="mod">
          <ac:chgData name="Steve House" userId="0b8de01e-8b41-46d2-99a3-95fc4bd6e2f4" providerId="ADAL" clId="{FA1E40F3-F876-4E4F-BC19-5FE73554316D}" dt="2022-08-23T12:43:15.306" v="2" actId="27636"/>
          <ac:spMkLst>
            <pc:docMk/>
            <pc:sldMk cId="3220631881" sldId="256"/>
            <ac:spMk id="4" creationId="{28235BDA-648D-8546-B9A5-78FF7EECEF3E}"/>
          </ac:spMkLst>
        </pc:spChg>
        <pc:spChg chg="mod">
          <ac:chgData name="Steve House" userId="0b8de01e-8b41-46d2-99a3-95fc4bd6e2f4" providerId="ADAL" clId="{FA1E40F3-F876-4E4F-BC19-5FE73554316D}" dt="2022-08-23T12:44:35.062" v="74" actId="20577"/>
          <ac:spMkLst>
            <pc:docMk/>
            <pc:sldMk cId="3220631881" sldId="256"/>
            <ac:spMk id="5" creationId="{E79B46B4-6849-5B4C-AA8A-5041DD741436}"/>
          </ac:spMkLst>
        </pc:spChg>
      </pc:sldChg>
      <pc:sldChg chg="modSp del">
        <pc:chgData name="Steve House" userId="0b8de01e-8b41-46d2-99a3-95fc4bd6e2f4" providerId="ADAL" clId="{FA1E40F3-F876-4E4F-BC19-5FE73554316D}" dt="2022-08-23T12:45:59.724" v="79" actId="21"/>
        <pc:sldMkLst>
          <pc:docMk/>
          <pc:sldMk cId="2505424964" sldId="257"/>
        </pc:sldMkLst>
        <pc:spChg chg="mod">
          <ac:chgData name="Steve House" userId="0b8de01e-8b41-46d2-99a3-95fc4bd6e2f4" providerId="ADAL" clId="{FA1E40F3-F876-4E4F-BC19-5FE73554316D}" dt="2022-08-23T12:45:50.770" v="78" actId="20577"/>
          <ac:spMkLst>
            <pc:docMk/>
            <pc:sldMk cId="2505424964" sldId="257"/>
            <ac:spMk id="3" creationId="{CB6C7DA9-07FC-DE42-BD58-D2D3B8B33F78}"/>
          </ac:spMkLst>
        </pc:spChg>
      </pc:sldChg>
      <pc:sldChg chg="modSp">
        <pc:chgData name="Steve House" userId="0b8de01e-8b41-46d2-99a3-95fc4bd6e2f4" providerId="ADAL" clId="{FA1E40F3-F876-4E4F-BC19-5FE73554316D}" dt="2022-08-23T12:46:57.618" v="81" actId="22"/>
        <pc:sldMkLst>
          <pc:docMk/>
          <pc:sldMk cId="3303823487" sldId="259"/>
        </pc:sldMkLst>
        <pc:spChg chg="mod">
          <ac:chgData name="Steve House" userId="0b8de01e-8b41-46d2-99a3-95fc4bd6e2f4" providerId="ADAL" clId="{FA1E40F3-F876-4E4F-BC19-5FE73554316D}" dt="2022-08-23T12:46:57.618" v="81" actId="22"/>
          <ac:spMkLst>
            <pc:docMk/>
            <pc:sldMk cId="3303823487" sldId="259"/>
            <ac:spMk id="3" creationId="{CB6C7DA9-07FC-DE42-BD58-D2D3B8B33F78}"/>
          </ac:spMkLst>
        </pc:spChg>
      </pc:sldChg>
      <pc:sldChg chg="del">
        <pc:chgData name="Steve House" userId="0b8de01e-8b41-46d2-99a3-95fc4bd6e2f4" providerId="ADAL" clId="{FA1E40F3-F876-4E4F-BC19-5FE73554316D}" dt="2022-08-23T12:47:05.181" v="82" actId="21"/>
        <pc:sldMkLst>
          <pc:docMk/>
          <pc:sldMk cId="3661266856" sldId="260"/>
        </pc:sldMkLst>
      </pc:sldChg>
      <pc:sldChg chg="modSp">
        <pc:chgData name="Steve House" userId="0b8de01e-8b41-46d2-99a3-95fc4bd6e2f4" providerId="ADAL" clId="{FA1E40F3-F876-4E4F-BC19-5FE73554316D}" dt="2022-08-23T12:55:54.683" v="203" actId="20577"/>
        <pc:sldMkLst>
          <pc:docMk/>
          <pc:sldMk cId="1865126859" sldId="276"/>
        </pc:sldMkLst>
        <pc:spChg chg="mod">
          <ac:chgData name="Steve House" userId="0b8de01e-8b41-46d2-99a3-95fc4bd6e2f4" providerId="ADAL" clId="{FA1E40F3-F876-4E4F-BC19-5FE73554316D}" dt="2022-08-23T12:55:54.683" v="203" actId="20577"/>
          <ac:spMkLst>
            <pc:docMk/>
            <pc:sldMk cId="1865126859" sldId="276"/>
            <ac:spMk id="7" creationId="{E3BC97A9-C4EE-7B4A-B016-CE6799D59C17}"/>
          </ac:spMkLst>
        </pc:spChg>
      </pc:sldChg>
      <pc:sldChg chg="del">
        <pc:chgData name="Steve House" userId="0b8de01e-8b41-46d2-99a3-95fc4bd6e2f4" providerId="ADAL" clId="{FA1E40F3-F876-4E4F-BC19-5FE73554316D}" dt="2022-08-23T12:56:05.735" v="204" actId="21"/>
        <pc:sldMkLst>
          <pc:docMk/>
          <pc:sldMk cId="1862669920" sldId="277"/>
        </pc:sldMkLst>
      </pc:sldChg>
      <pc:sldChg chg="del">
        <pc:chgData name="Steve House" userId="0b8de01e-8b41-46d2-99a3-95fc4bd6e2f4" providerId="ADAL" clId="{FA1E40F3-F876-4E4F-BC19-5FE73554316D}" dt="2022-08-23T12:56:29.981" v="205" actId="2696"/>
        <pc:sldMkLst>
          <pc:docMk/>
          <pc:sldMk cId="3929416554" sldId="281"/>
        </pc:sldMkLst>
      </pc:sldChg>
      <pc:sldChg chg="del">
        <pc:chgData name="Steve House" userId="0b8de01e-8b41-46d2-99a3-95fc4bd6e2f4" providerId="ADAL" clId="{FA1E40F3-F876-4E4F-BC19-5FE73554316D}" dt="2022-08-23T12:56:41.960" v="206" actId="2696"/>
        <pc:sldMkLst>
          <pc:docMk/>
          <pc:sldMk cId="1024557150" sldId="283"/>
        </pc:sldMkLst>
      </pc:sldChg>
      <pc:sldChg chg="addSp delSp modSp">
        <pc:chgData name="Steve House" userId="0b8de01e-8b41-46d2-99a3-95fc4bd6e2f4" providerId="ADAL" clId="{FA1E40F3-F876-4E4F-BC19-5FE73554316D}" dt="2022-08-23T12:54:56.992" v="199" actId="20577"/>
        <pc:sldMkLst>
          <pc:docMk/>
          <pc:sldMk cId="204446395" sldId="285"/>
        </pc:sldMkLst>
        <pc:spChg chg="mod">
          <ac:chgData name="Steve House" userId="0b8de01e-8b41-46d2-99a3-95fc4bd6e2f4" providerId="ADAL" clId="{FA1E40F3-F876-4E4F-BC19-5FE73554316D}" dt="2022-08-23T12:54:56.992" v="199" actId="20577"/>
          <ac:spMkLst>
            <pc:docMk/>
            <pc:sldMk cId="204446395" sldId="285"/>
            <ac:spMk id="3" creationId="{CB6C7DA9-07FC-DE42-BD58-D2D3B8B33F78}"/>
          </ac:spMkLst>
        </pc:spChg>
        <pc:spChg chg="add del">
          <ac:chgData name="Steve House" userId="0b8de01e-8b41-46d2-99a3-95fc4bd6e2f4" providerId="ADAL" clId="{FA1E40F3-F876-4E4F-BC19-5FE73554316D}" dt="2022-08-23T12:50:27.359" v="84" actId="22"/>
          <ac:spMkLst>
            <pc:docMk/>
            <pc:sldMk cId="204446395" sldId="285"/>
            <ac:spMk id="6" creationId="{E6F20526-88D0-D533-5C30-D9E5BBF8E56B}"/>
          </ac:spMkLst>
        </pc:spChg>
        <pc:picChg chg="del">
          <ac:chgData name="Steve House" userId="0b8de01e-8b41-46d2-99a3-95fc4bd6e2f4" providerId="ADAL" clId="{FA1E40F3-F876-4E4F-BC19-5FE73554316D}" dt="2022-08-23T12:51:03.334" v="86" actId="478"/>
          <ac:picMkLst>
            <pc:docMk/>
            <pc:sldMk cId="204446395" sldId="285"/>
            <ac:picMk id="4" creationId="{00000000-0000-0000-0000-000000000000}"/>
          </ac:picMkLst>
        </pc:picChg>
        <pc:picChg chg="add mod">
          <ac:chgData name="Steve House" userId="0b8de01e-8b41-46d2-99a3-95fc4bd6e2f4" providerId="ADAL" clId="{FA1E40F3-F876-4E4F-BC19-5FE73554316D}" dt="2022-08-23T12:51:18.969" v="89" actId="14100"/>
          <ac:picMkLst>
            <pc:docMk/>
            <pc:sldMk cId="204446395" sldId="285"/>
            <ac:picMk id="9" creationId="{797716C8-6219-0E00-AE45-21E8916E467D}"/>
          </ac:picMkLst>
        </pc:picChg>
      </pc:sldChg>
      <pc:sldChg chg="new">
        <pc:chgData name="Steve House" userId="0b8de01e-8b41-46d2-99a3-95fc4bd6e2f4" providerId="ADAL" clId="{FA1E40F3-F876-4E4F-BC19-5FE73554316D}" dt="2022-08-23T12:57:33.744" v="207" actId="680"/>
        <pc:sldMkLst>
          <pc:docMk/>
          <pc:sldMk cId="1041665373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1874-20B2-46B2-9CBE-A057C34DF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9D567-9462-4FAE-A251-FE7C95B4B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26127-E9AB-4E1D-A06F-6CB71D8C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223D-A8B4-4B24-95C6-BFE55E2C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BBB9-E7AD-458B-B650-B4A2D0A6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5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16BD-970C-44C5-B446-3C645FF8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EB37F-A8C7-4AB3-A86E-9E1F74C94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05B71-89AF-49FD-83D2-72F3E5E8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2C6CD-B0F1-4537-80FF-176D8949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50560-A8AB-401E-A788-C7F9A1E88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8E4AD-63B8-4E39-B7EE-A8063A166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3499B4-1824-4940-A71C-8B6B1AD4A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C36FA-30D9-4408-AEF6-C4DD9D8C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DF2BF-58DA-41E8-A3E8-8FD8015F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41417-2330-4193-AA89-538D2850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BA31-B86C-4F1C-B506-3A0765966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F4E6-9B26-4512-B66D-44640C7DB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404A-41DA-4FDD-ACC5-F8F0F06E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D57AC-3EB3-434F-B4C9-B043A32F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9B39-B0F7-484B-A0A3-B7AA1C2E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CCF8A-CF52-4B39-8ADD-01A00966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CF6DC-C7DE-4D60-AAC7-15DF55729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9B008-3C3D-4472-B827-60CC4482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3FAB5-D718-4FFA-8AA7-C24A194E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37514-7D62-4E1E-9BE4-3040F94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6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9C41-F95A-4CC8-8EA3-942344DC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3FC01-79AF-4FF7-9984-6179D4AC7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57EDF-8C2A-49D4-8B1F-43B997F2B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C7B07-3A21-488B-BC54-E94DC3B1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A5E9D-84B8-421A-A5E4-568E07DE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D4CDF-86D4-4509-8407-40ACD58D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FF9C-0B09-4AA4-A6CB-7E653817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4B61D-29D1-4AE4-A714-A69750E25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9571B-1642-45CB-B32A-5F401A02B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1DFDC-343E-41CC-B372-FD383C2D3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24F03-B6BC-408A-9E88-39DDC97A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E032E1-D57C-46BB-AA5F-047B618E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23233-31ED-44DC-AEBA-9527952B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FB00F-23CD-425B-B61C-D6F30A585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4F637-4895-4F3B-BC97-000B9EC4C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5877F-A2B0-4AEE-B3A3-F78368B4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E548B-4DDA-4508-9203-8470B061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734E2-94E5-45F2-B83F-958DAB9A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4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8F0BBB-CC01-4323-9061-D2703826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0D84F-00C5-4C5C-98FD-9F17AF7C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E9471-B0C8-4730-8934-8AE2DAFB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7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947F-B6AF-45AD-81E5-B620F2F93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7988-25C4-499D-84DC-A5D5B8E3D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588C8-E757-4C48-B212-D4C35CC1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EB766-1E59-4182-82DE-1A5E25F4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9CFD1-51B7-4668-AB58-B4CE2CA0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1E52F-9DA7-4943-A679-E04EE12C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1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E527-031B-41A7-912B-4EC05AEF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96F6E-D0C4-4477-837D-9D77F4DED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E3AF8-97F4-422E-89AD-87808EEC4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2879B-BE7A-41AF-8012-582070BF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2BDC7-1A25-40AC-9DE0-BBE18C5DF353}" type="datetimeFigureOut">
              <a:rPr lang="en-US" smtClean="0"/>
              <a:t>8/23/22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2ED39-AB6B-4BE5-8A44-BB3174EA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39441-389B-4163-8B86-809EB97A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E33A68-43F9-482F-B4CF-F7E9A9C11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5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EC2DC-B016-4B9B-AC4D-E8BD64D2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8654D-6EA6-4ADD-AE1A-82269F890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60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235BDA-648D-8546-B9A5-78FF7EECE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Alameda Open Space</a:t>
            </a:r>
            <a:b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Solar Covered Parking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79B46B4-6849-5B4C-AA8A-5041DD741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CITY OF ALBUQUERQUE EPC HEARING</a:t>
            </a:r>
          </a:p>
          <a:p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SEPTEMBER 15</a:t>
            </a:r>
            <a:r>
              <a:rPr lang="en-US" baseline="30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22063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BC97A9-C4EE-7B4A-B016-CE6799D59C17}"/>
              </a:ext>
            </a:extLst>
          </p:cNvPr>
          <p:cNvSpPr txBox="1">
            <a:spLocks/>
          </p:cNvSpPr>
          <p:nvPr/>
        </p:nvSpPr>
        <p:spPr>
          <a:xfrm>
            <a:off x="330621" y="0"/>
            <a:ext cx="11665227" cy="1158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Examples of Electric Vehicle Charging Stations </a:t>
            </a:r>
            <a:b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Picture 8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96AFBCDB-6F2B-314D-BA66-5FA7C40B4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423" y="1250956"/>
            <a:ext cx="5950227" cy="3966817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E0B27-7F41-9946-A08D-D46321902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 b="4979"/>
          <a:stretch/>
        </p:blipFill>
        <p:spPr>
          <a:xfrm>
            <a:off x="477369" y="1749040"/>
            <a:ext cx="4538129" cy="264724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 descr="A picture containing text, sky, outdoor, orange&#10;&#10;Description automatically generated">
            <a:extLst>
              <a:ext uri="{FF2B5EF4-FFF2-40B4-BE49-F238E27FC236}">
                <a16:creationId xmlns:a16="http://schemas.microsoft.com/office/drawing/2014/main" id="{E7587F9D-D3C1-AC4D-B520-A87AFB6FC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507" y="1001798"/>
            <a:ext cx="2536124" cy="1892339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674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EDE6-7189-A445-8C02-CD119288E6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Current Construction Plans and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7DA9-07FC-DE42-BD58-D2D3B8B33F78}"/>
              </a:ext>
            </a:extLst>
          </p:cNvPr>
          <p:cNvSpPr txBox="1">
            <a:spLocks/>
          </p:cNvSpPr>
          <p:nvPr/>
        </p:nvSpPr>
        <p:spPr>
          <a:xfrm>
            <a:off x="1139868" y="1825625"/>
            <a:ext cx="92370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9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Construction is currently planned for fall/winter 2022 to minimize impact.</a:t>
            </a:r>
          </a:p>
          <a:p>
            <a:pPr algn="l">
              <a:lnSpc>
                <a:spcPts val="2900"/>
              </a:lnSpc>
              <a:spcBef>
                <a:spcPts val="0"/>
              </a:spcBef>
            </a:pP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Walking, bike and equestrian trails will remain open.</a:t>
            </a:r>
          </a:p>
        </p:txBody>
      </p:sp>
    </p:spTree>
    <p:extLst>
      <p:ext uri="{BB962C8B-B14F-4D97-AF65-F5344CB8AC3E}">
        <p14:creationId xmlns:p14="http://schemas.microsoft.com/office/powerpoint/2010/main" val="170657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EDE6-7189-A445-8C02-CD119288E6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Current Construction Plans and Timeline </a:t>
            </a:r>
            <a:r>
              <a:rPr lang="en-US" sz="39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7DA9-07FC-DE42-BD58-D2D3B8B33F78}"/>
              </a:ext>
            </a:extLst>
          </p:cNvPr>
          <p:cNvSpPr txBox="1">
            <a:spLocks/>
          </p:cNvSpPr>
          <p:nvPr/>
        </p:nvSpPr>
        <p:spPr>
          <a:xfrm>
            <a:off x="1139869" y="1825625"/>
            <a:ext cx="54862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Parking during construction will be open in the Shining River parking area.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Construction is expected to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last about 4-6 (four to six)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months.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716C8-6219-0E00-AE45-21E8916E4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755" y="1689100"/>
            <a:ext cx="4414412" cy="318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EDE6-7189-A445-8C02-CD119288E6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2686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7782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EDE6-7189-A445-8C02-CD119288E63A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928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700"/>
              </a:lnSpc>
            </a:pPr>
            <a:r>
              <a:rPr lang="en-US" sz="4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collaborative project of the City of Albuquerque, Bernalillo County and </a:t>
            </a:r>
            <a:br>
              <a:rPr lang="en-US" sz="4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4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Water Authority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7DA9-07FC-DE42-BD58-D2D3B8B33F78}"/>
              </a:ext>
            </a:extLst>
          </p:cNvPr>
          <p:cNvSpPr txBox="1">
            <a:spLocks/>
          </p:cNvSpPr>
          <p:nvPr/>
        </p:nvSpPr>
        <p:spPr>
          <a:xfrm>
            <a:off x="1139868" y="2856216"/>
            <a:ext cx="9935674" cy="3320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 parking at Alameda Open Space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Save energy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Preserve our natural resources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educational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03736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51449F-9A30-6D23-B335-64725103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89634"/>
            <a:ext cx="10515600" cy="41774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759A8-3A59-0757-D354-C8CDE6FE7E88}"/>
              </a:ext>
            </a:extLst>
          </p:cNvPr>
          <p:cNvSpPr/>
          <p:nvPr/>
        </p:nvSpPr>
        <p:spPr>
          <a:xfrm>
            <a:off x="1156694" y="788279"/>
            <a:ext cx="1981063" cy="102709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City of Albuquerque Property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BEE296-B944-C82B-A8B3-FF96AEEBD2A8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137757" y="1301825"/>
            <a:ext cx="1116743" cy="712190"/>
          </a:xfrm>
          <a:prstGeom prst="straightConnector1">
            <a:avLst/>
          </a:prstGeom>
          <a:ln w="127000">
            <a:solidFill>
              <a:schemeClr val="accent1">
                <a:shade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7CE5AEB-40AF-2910-F215-7FD38F4EA235}"/>
              </a:ext>
            </a:extLst>
          </p:cNvPr>
          <p:cNvSpPr/>
          <p:nvPr/>
        </p:nvSpPr>
        <p:spPr>
          <a:xfrm>
            <a:off x="1201691" y="3120360"/>
            <a:ext cx="2494437" cy="149397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City of Albuquerque &amp; Bernalillo County Property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D4D2DA-320C-604F-31E6-B908B9CD317D}"/>
              </a:ext>
            </a:extLst>
          </p:cNvPr>
          <p:cNvSpPr/>
          <p:nvPr/>
        </p:nvSpPr>
        <p:spPr>
          <a:xfrm>
            <a:off x="9484135" y="3353800"/>
            <a:ext cx="1506174" cy="102709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Bernalillo County Property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4A538B-D56A-E6D4-CBE8-698CEDF978E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696128" y="3353800"/>
            <a:ext cx="1870705" cy="513547"/>
          </a:xfrm>
          <a:prstGeom prst="straightConnector1">
            <a:avLst/>
          </a:prstGeom>
          <a:ln w="127000">
            <a:solidFill>
              <a:schemeClr val="accent1">
                <a:shade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3769E8B-F634-1DEB-694D-67E35147C7B7}"/>
              </a:ext>
            </a:extLst>
          </p:cNvPr>
          <p:cNvCxnSpPr>
            <a:cxnSpLocks/>
          </p:cNvCxnSpPr>
          <p:nvPr/>
        </p:nvCxnSpPr>
        <p:spPr>
          <a:xfrm flipH="1" flipV="1">
            <a:off x="8061270" y="3120360"/>
            <a:ext cx="1422865" cy="840778"/>
          </a:xfrm>
          <a:prstGeom prst="straightConnector1">
            <a:avLst/>
          </a:prstGeom>
          <a:ln w="127000">
            <a:solidFill>
              <a:schemeClr val="accent1">
                <a:shade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2EA1B9B-E065-1B0B-F98B-EEF0018660E8}"/>
              </a:ext>
            </a:extLst>
          </p:cNvPr>
          <p:cNvSpPr/>
          <p:nvPr/>
        </p:nvSpPr>
        <p:spPr>
          <a:xfrm>
            <a:off x="5873750" y="382795"/>
            <a:ext cx="5708315" cy="1786788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Composite Site Plan -</a:t>
            </a:r>
          </a:p>
          <a:p>
            <a:pPr algn="ctr"/>
            <a:r>
              <a:rPr lang="en-US" sz="2400" b="1" dirty="0"/>
              <a:t>Total production of all canopies is enough to power 233 average American homes for one year.</a:t>
            </a:r>
          </a:p>
        </p:txBody>
      </p:sp>
    </p:spTree>
    <p:extLst>
      <p:ext uri="{BB962C8B-B14F-4D97-AF65-F5344CB8AC3E}">
        <p14:creationId xmlns:p14="http://schemas.microsoft.com/office/powerpoint/2010/main" val="104166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0EDE6-7189-A445-8C02-CD119288E6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Project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7DA9-07FC-DE42-BD58-D2D3B8B33F78}"/>
              </a:ext>
            </a:extLst>
          </p:cNvPr>
          <p:cNvSpPr txBox="1">
            <a:spLocks/>
          </p:cNvSpPr>
          <p:nvPr/>
        </p:nvSpPr>
        <p:spPr>
          <a:xfrm>
            <a:off x="1139868" y="1825625"/>
            <a:ext cx="10213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shade for cars and people on hot summer days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cover from rain and snow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Save energy long-term and lower costs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Offset about 36% of raw water pump station electric usage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opportunities for education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Preserve natural resources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Provide 2 electric vehicle charging stations</a:t>
            </a:r>
          </a:p>
        </p:txBody>
      </p:sp>
    </p:spTree>
    <p:extLst>
      <p:ext uri="{BB962C8B-B14F-4D97-AF65-F5344CB8AC3E}">
        <p14:creationId xmlns:p14="http://schemas.microsoft.com/office/powerpoint/2010/main" val="330382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Raw Water Pump 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3929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Draws water from the Rio Grande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and pumps it to the San Juan-Chama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Drinking Water Project to be treated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and used as drinking water.</a:t>
            </a:r>
          </a:p>
          <a:p>
            <a:pPr>
              <a:spcBef>
                <a:spcPts val="0"/>
              </a:spcBef>
            </a:pPr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Is located close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Alameda Open Space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parking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277" y="1338943"/>
            <a:ext cx="4006005" cy="394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66" y="3388179"/>
            <a:ext cx="2216511" cy="16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blue&#10;&#10;Description automatically generated">
            <a:extLst>
              <a:ext uri="{FF2B5EF4-FFF2-40B4-BE49-F238E27FC236}">
                <a16:creationId xmlns:a16="http://schemas.microsoft.com/office/drawing/2014/main" id="{47CC47D3-7314-7B44-A897-A35AAD3F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313" y="256188"/>
            <a:ext cx="6036231" cy="4568437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7FD886-7FB8-344B-A49A-79D9EF23631F}"/>
              </a:ext>
            </a:extLst>
          </p:cNvPr>
          <p:cNvSpPr txBox="1">
            <a:spLocks/>
          </p:cNvSpPr>
          <p:nvPr/>
        </p:nvSpPr>
        <p:spPr>
          <a:xfrm>
            <a:off x="838200" y="904126"/>
            <a:ext cx="4617378" cy="323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Provide On-Site Education through </a:t>
            </a:r>
            <a:r>
              <a:rPr lang="en-US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SmartFlower</a:t>
            </a:r>
            <a:r>
              <a:rPr lang="en-US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Solar Flower</a:t>
            </a:r>
          </a:p>
        </p:txBody>
      </p:sp>
    </p:spTree>
    <p:extLst>
      <p:ext uri="{BB962C8B-B14F-4D97-AF65-F5344CB8AC3E}">
        <p14:creationId xmlns:p14="http://schemas.microsoft.com/office/powerpoint/2010/main" val="224913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7FD886-7FB8-344B-A49A-79D9EF23631F}"/>
              </a:ext>
            </a:extLst>
          </p:cNvPr>
          <p:cNvSpPr txBox="1">
            <a:spLocks/>
          </p:cNvSpPr>
          <p:nvPr/>
        </p:nvSpPr>
        <p:spPr>
          <a:xfrm>
            <a:off x="838200" y="247542"/>
            <a:ext cx="4793974" cy="13619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</a:t>
            </a:r>
            <a:r>
              <a:rPr lang="en-US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SmartFlower</a:t>
            </a:r>
            <a:r>
              <a:rPr lang="en-US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Solar Flower</a:t>
            </a:r>
          </a:p>
        </p:txBody>
      </p:sp>
      <p:pic>
        <p:nvPicPr>
          <p:cNvPr id="6" name="Picture 5" descr="A picture containing sky, outdoor, shore, sandy&#10;&#10;Description automatically generated">
            <a:extLst>
              <a:ext uri="{FF2B5EF4-FFF2-40B4-BE49-F238E27FC236}">
                <a16:creationId xmlns:a16="http://schemas.microsoft.com/office/drawing/2014/main" id="{70405315-8E23-1047-A422-571C96CA4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782" y="423377"/>
            <a:ext cx="5801784" cy="4351338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2E1D50-74D1-F746-AD6F-496B7DD937B7}"/>
              </a:ext>
            </a:extLst>
          </p:cNvPr>
          <p:cNvSpPr txBox="1">
            <a:spLocks/>
          </p:cNvSpPr>
          <p:nvPr/>
        </p:nvSpPr>
        <p:spPr>
          <a:xfrm>
            <a:off x="512956" y="1609538"/>
            <a:ext cx="5420886" cy="3733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Ground-mounted dual access tracker solar array produces up to 40% more energy than single axis solar arrays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Students and adults can learn about how solar energy is produced through various solar energy technologies</a:t>
            </a:r>
          </a:p>
          <a:p>
            <a:pPr marL="342900" indent="-342900" algn="l">
              <a:lnSpc>
                <a:spcPts val="2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Also, they can learn how the </a:t>
            </a:r>
            <a:r>
              <a:rPr lang="en-US" sz="21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SmartFlower</a:t>
            </a:r>
            <a:r>
              <a:rPr lang="en-US" sz="2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able to follow the sun and knows when to retract and deploy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2136313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BC97A9-C4EE-7B4A-B016-CE6799D59C17}"/>
              </a:ext>
            </a:extLst>
          </p:cNvPr>
          <p:cNvSpPr txBox="1">
            <a:spLocks/>
          </p:cNvSpPr>
          <p:nvPr/>
        </p:nvSpPr>
        <p:spPr>
          <a:xfrm>
            <a:off x="330621" y="0"/>
            <a:ext cx="11665227" cy="1158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Solar Covered Parking Will Provide</a:t>
            </a:r>
            <a:b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Open Drive Lane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DE2F05CC-7F8A-2D41-A8BD-D049B9D9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23" y="1158488"/>
            <a:ext cx="9010181" cy="4223522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12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BC97A9-C4EE-7B4A-B016-CE6799D59C17}"/>
              </a:ext>
            </a:extLst>
          </p:cNvPr>
          <p:cNvSpPr txBox="1">
            <a:spLocks/>
          </p:cNvSpPr>
          <p:nvPr/>
        </p:nvSpPr>
        <p:spPr>
          <a:xfrm>
            <a:off x="330621" y="89209"/>
            <a:ext cx="11665227" cy="11584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Photos of Single-Row Cantilever Canopies</a:t>
            </a:r>
            <a:br>
              <a:rPr lang="en-US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07308C-3F8B-F448-9097-2050337F27F6}"/>
              </a:ext>
            </a:extLst>
          </p:cNvPr>
          <p:cNvGrpSpPr/>
          <p:nvPr/>
        </p:nvGrpSpPr>
        <p:grpSpPr>
          <a:xfrm>
            <a:off x="507275" y="1613421"/>
            <a:ext cx="9481552" cy="3256753"/>
            <a:chOff x="507274" y="1639957"/>
            <a:chExt cx="12191979" cy="418773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048988A-1886-5F49-8276-252B67F54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t="8380"/>
            <a:stretch/>
          </p:blipFill>
          <p:spPr bwMode="auto">
            <a:xfrm>
              <a:off x="507274" y="1639957"/>
              <a:ext cx="6094386" cy="4187739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4FAD351-1903-1847-B559-92F7E85DAB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t="8429"/>
            <a:stretch/>
          </p:blipFill>
          <p:spPr bwMode="auto">
            <a:xfrm>
              <a:off x="6601664" y="1639957"/>
              <a:ext cx="6097589" cy="4187739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420826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3E6BEE8-768D-4C33-9B88-BB478C4EDAA4}" vid="{501BDEE7-324C-4D85-9190-CE565FFB05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624</Words>
  <Application>Microsoft Office PowerPoint</Application>
  <PresentationFormat>Widescreen</PresentationFormat>
  <Paragraphs>81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2_Office Theme</vt:lpstr>
      <vt:lpstr>Alameda Open Space Solar Covered Parking</vt:lpstr>
      <vt:lpstr>PowerPoint Presentation</vt:lpstr>
      <vt:lpstr>PowerPoint Presentation</vt:lpstr>
      <vt:lpstr>PowerPoint Presentation</vt:lpstr>
      <vt:lpstr>Raw Water Pump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Alameda Open Space Solar Covered Parking</dc:title>
  <dc:creator>Phyllis Baker</dc:creator>
  <cp:lastModifiedBy>Steve House</cp:lastModifiedBy>
  <cp:revision>20</cp:revision>
  <dcterms:created xsi:type="dcterms:W3CDTF">2022-01-11T17:49:33Z</dcterms:created>
  <dcterms:modified xsi:type="dcterms:W3CDTF">2022-08-23T13:13:52Z</dcterms:modified>
</cp:coreProperties>
</file>